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3E243-88B1-017A-0345-7028183B8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896ED-21C8-1566-229B-0A3E7530D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D94BCC-2950-19B9-AC8F-F706581D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B774B5-F715-EBE3-490E-FFC92794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DEF702-EF88-585F-8B32-3B8BC537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59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603EA-EBD3-6924-5319-D3C5E4E0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879ACA-1C12-7D64-9938-BE09C81E8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4BA8C8-2B04-10AE-16B2-0B4B49C1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6CAF0-1897-181B-9643-48729EF0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C2C85A-810B-4948-ED2C-7EDBE2D5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27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3AF8275-37FF-95AC-8D78-E7C1B0387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0C0F5A-0CC8-EF79-D32C-68CF1ACA2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3105C0-E7DC-0C9B-A422-F4A1C35A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ACF748-A47B-3FE3-002F-9458853F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5FB6DE-CB6A-3741-75C4-BCD131A9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2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8ACC27-A455-0902-7D9F-49B5FAF2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68A3C5-4783-BA4A-4F67-1855D651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DF461F-D534-23D5-13F9-C57882F1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33A511-7FAD-F3E8-80EB-5DED147D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2EEAB2-8D35-8DAC-70C1-20D9C889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00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AF9A38-3084-C7B0-3F41-DD9EABCA8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2792A6-98DF-501C-865C-BF88E5FBB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FE4DE-0196-7631-DBE2-6369F910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7DFE31-18D0-B1B1-DFBC-4D09F0BB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783D97-2AFF-D483-9D98-14D8EB9B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3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05102-3FA5-B2B0-8C35-717547DB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BE704-CD98-0841-A3D0-62448C9E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AAE58-6A08-B547-E1DA-6A0B4771E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510AD4-7A3E-46D4-0604-E91979BE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BDF9E3-20FE-45A7-EBA1-2E4F0F9A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E8FBDF-3258-72B9-F0BB-0CEE5717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61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3E686-7C59-F646-8350-B7768E72F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33DCAD-654D-2B20-1592-C9A8BB5C6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31D6FA-1268-FCEA-09E2-EF0C6C16D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A13A73-2B4D-3130-0279-39BABFC5F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96CCA84-86EE-A316-B395-F13A140AA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87FDC12-073C-961B-BEE3-2ACEECAD9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0CAF62C-AAA2-328B-95A3-8CE09615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4085EC0-760C-55FF-15E1-3C06FCD8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02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83E4E-9503-E8CC-8409-B8CA2427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FA51D47-982E-669D-3DE3-C9463F50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3FAE57-C4FC-033C-8E8E-4D1C72B0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5454F2-D64E-4357-7B34-8CD12FF0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39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326C992-6E1D-C343-5BC3-67A160F8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88D1DF8-AE66-2A4C-BFD1-DD9D286C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F08520-40DF-5D89-4C13-70BB2140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29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988A3-83AB-EA97-B5CA-55DB4E71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8A0B52-E9D1-4980-F0DC-55C4C423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A1B6A2F-73DE-113D-98D5-A08F6C901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F8B637-92C6-B269-69B7-40B38C12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3B133B-CE7F-4334-116F-085BB1AF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995AE9-E956-5EB1-3F7F-249E8328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46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A0DED-0678-4899-8F05-0F1C529F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F51CCA0-6492-C530-3211-F26491F103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7827C8-9837-036F-FD60-13B30EE4E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4B252E-B9C7-F381-38CF-E2A9E04F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E8EA12F-47E3-9CDE-17A0-96EBB13A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C3480D-2CFE-196E-92C8-FA65926C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95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59E2687-226A-2130-9B6D-3A8AF4EF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FECABB-1C48-F571-66B5-450C5BD0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7AF452-03C5-6002-5099-7C990EC2B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D14D8-269F-4119-BC96-FCDB42EA9410}" type="datetimeFigureOut">
              <a:rPr lang="zh-TW" altLang="en-US" smtClean="0"/>
              <a:t>2025/8/11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F2E4A0-986F-E1F4-8B0C-E4C4F0EA0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FD93C8-89F3-3F0A-5569-13D73ECAD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6B60A-728E-44E7-8DD2-F10D40A6C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06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雲, 空中攝影, 戶外, 都會區 的圖片&#10;&#10;AI 產生的內容可能不正確。">
            <a:extLst>
              <a:ext uri="{FF2B5EF4-FFF2-40B4-BE49-F238E27FC236}">
                <a16:creationId xmlns:a16="http://schemas.microsoft.com/office/drawing/2014/main" id="{F0CD93CF-1606-DF6F-A8A2-A6DB16C5F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r="-274" b="35450"/>
          <a:stretch>
            <a:fillRect/>
          </a:stretch>
        </p:blipFill>
        <p:spPr>
          <a:xfrm>
            <a:off x="-96230" y="10"/>
            <a:ext cx="4003019" cy="3388883"/>
          </a:xfrm>
          <a:prstGeom prst="rect">
            <a:avLst/>
          </a:prstGeom>
        </p:spPr>
      </p:pic>
      <p:pic>
        <p:nvPicPr>
          <p:cNvPr id="11" name="圖片 10" descr="一張含有 戶外, 水, 建築, 橋樑 的圖片&#10;&#10;AI 產生的內容可能不正確。">
            <a:extLst>
              <a:ext uri="{FF2B5EF4-FFF2-40B4-BE49-F238E27FC236}">
                <a16:creationId xmlns:a16="http://schemas.microsoft.com/office/drawing/2014/main" id="{E69CE9E6-6928-EF15-D8FF-35675C66C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2" t="333" r="5859" b="-333"/>
          <a:stretch>
            <a:fillRect/>
          </a:stretch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5" name="圖片 4" descr="一張含有 戶外, 樹狀, 植物, 建築 的圖片&#10;&#10;AI 產生的內容可能不正確。">
            <a:extLst>
              <a:ext uri="{FF2B5EF4-FFF2-40B4-BE49-F238E27FC236}">
                <a16:creationId xmlns:a16="http://schemas.microsoft.com/office/drawing/2014/main" id="{6840B810-9A12-8487-0F0C-16769D57B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8" r="12171" b="-3"/>
          <a:stretch>
            <a:fillRect/>
          </a:stretch>
        </p:blipFill>
        <p:spPr>
          <a:xfrm>
            <a:off x="-107256" y="3478727"/>
            <a:ext cx="4003039" cy="3383270"/>
          </a:xfrm>
          <a:prstGeom prst="rect">
            <a:avLst/>
          </a:prstGeom>
        </p:spPr>
      </p:pic>
      <p:pic>
        <p:nvPicPr>
          <p:cNvPr id="13" name="圖片 12" descr="一張含有 戶外, 櫻花, 開花, 樹狀 的圖片&#10;&#10;AI 產生的內容可能不正確。">
            <a:extLst>
              <a:ext uri="{FF2B5EF4-FFF2-40B4-BE49-F238E27FC236}">
                <a16:creationId xmlns:a16="http://schemas.microsoft.com/office/drawing/2014/main" id="{03968F21-43E2-7086-AC59-69714FF0B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" t="-166" r="17433" b="162"/>
          <a:stretch>
            <a:fillRect/>
          </a:stretch>
        </p:blipFill>
        <p:spPr>
          <a:xfrm>
            <a:off x="8297310" y="3469107"/>
            <a:ext cx="4003019" cy="3388893"/>
          </a:xfrm>
          <a:prstGeom prst="rect">
            <a:avLst/>
          </a:prstGeom>
        </p:spPr>
      </p:pic>
      <p:pic>
        <p:nvPicPr>
          <p:cNvPr id="9" name="圖片 8" descr="一張含有 戶外, 天空, 旅遊, 天際線 的圖片&#10;&#10;AI 產生的內容可能不正確。">
            <a:extLst>
              <a:ext uri="{FF2B5EF4-FFF2-40B4-BE49-F238E27FC236}">
                <a16:creationId xmlns:a16="http://schemas.microsoft.com/office/drawing/2014/main" id="{C02F71A7-1F2F-D935-B56E-EE5946D59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83" r="6009" b="-287"/>
          <a:stretch>
            <a:fillRect/>
          </a:stretch>
        </p:blipFill>
        <p:spPr>
          <a:xfrm>
            <a:off x="4094479" y="3488352"/>
            <a:ext cx="4014047" cy="3383280"/>
          </a:xfrm>
          <a:prstGeom prst="rect">
            <a:avLst/>
          </a:prstGeom>
        </p:spPr>
      </p:pic>
      <p:pic>
        <p:nvPicPr>
          <p:cNvPr id="15" name="圖片 14" descr="一張含有 戶外, 軌道, 運輸走廊, 連接 的圖片&#10;&#10;AI 產生的內容可能不正確。">
            <a:extLst>
              <a:ext uri="{FF2B5EF4-FFF2-40B4-BE49-F238E27FC236}">
                <a16:creationId xmlns:a16="http://schemas.microsoft.com/office/drawing/2014/main" id="{D32D2F2C-B3AF-9443-8935-85CAA63CE7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485" r="-1130" b="34359"/>
          <a:stretch>
            <a:fillRect/>
          </a:stretch>
        </p:blipFill>
        <p:spPr>
          <a:xfrm>
            <a:off x="8284922" y="-5613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91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邱景琦</dc:creator>
  <cp:lastModifiedBy>邱景琦</cp:lastModifiedBy>
  <cp:revision>1</cp:revision>
  <dcterms:created xsi:type="dcterms:W3CDTF">2025-08-11T13:26:57Z</dcterms:created>
  <dcterms:modified xsi:type="dcterms:W3CDTF">2025-08-11T13:45:47Z</dcterms:modified>
</cp:coreProperties>
</file>